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720CE-0E80-4D5B-94E2-5C4BCE4AEEBF}" type="datetimeFigureOut">
              <a:rPr kumimoji="1" lang="ja-JP" altLang="en-US" smtClean="0"/>
              <a:t>2021/8/27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F40CB-34B6-4337-A9D8-C778D6C689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720CE-0E80-4D5B-94E2-5C4BCE4AEEBF}" type="datetimeFigureOut">
              <a:rPr kumimoji="1" lang="ja-JP" altLang="en-US" smtClean="0"/>
              <a:t>2021/8/27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F40CB-34B6-4337-A9D8-C778D6C689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720CE-0E80-4D5B-94E2-5C4BCE4AEEBF}" type="datetimeFigureOut">
              <a:rPr kumimoji="1" lang="ja-JP" altLang="en-US" smtClean="0"/>
              <a:t>2021/8/27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F40CB-34B6-4337-A9D8-C778D6C6896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720CE-0E80-4D5B-94E2-5C4BCE4AEEBF}" type="datetimeFigureOut">
              <a:rPr kumimoji="1" lang="ja-JP" altLang="en-US" smtClean="0"/>
              <a:t>2021/8/27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F40CB-34B6-4337-A9D8-C778D6C6896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720CE-0E80-4D5B-94E2-5C4BCE4AEEBF}" type="datetimeFigureOut">
              <a:rPr kumimoji="1" lang="ja-JP" altLang="en-US" smtClean="0"/>
              <a:t>2021/8/27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F40CB-34B6-4337-A9D8-C778D6C689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720CE-0E80-4D5B-94E2-5C4BCE4AEEBF}" type="datetimeFigureOut">
              <a:rPr kumimoji="1" lang="ja-JP" altLang="en-US" smtClean="0"/>
              <a:t>2021/8/27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F40CB-34B6-4337-A9D8-C778D6C6896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720CE-0E80-4D5B-94E2-5C4BCE4AEEBF}" type="datetimeFigureOut">
              <a:rPr kumimoji="1" lang="ja-JP" altLang="en-US" smtClean="0"/>
              <a:t>2021/8/27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F40CB-34B6-4337-A9D8-C778D6C689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720CE-0E80-4D5B-94E2-5C4BCE4AEEBF}" type="datetimeFigureOut">
              <a:rPr kumimoji="1" lang="ja-JP" altLang="en-US" smtClean="0"/>
              <a:t>2021/8/27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F40CB-34B6-4337-A9D8-C778D6C689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720CE-0E80-4D5B-94E2-5C4BCE4AEEBF}" type="datetimeFigureOut">
              <a:rPr kumimoji="1" lang="ja-JP" altLang="en-US" smtClean="0"/>
              <a:t>2021/8/27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F40CB-34B6-4337-A9D8-C778D6C689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720CE-0E80-4D5B-94E2-5C4BCE4AEEBF}" type="datetimeFigureOut">
              <a:rPr kumimoji="1" lang="ja-JP" altLang="en-US" smtClean="0"/>
              <a:t>2021/8/27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F40CB-34B6-4337-A9D8-C778D6C6896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720CE-0E80-4D5B-94E2-5C4BCE4AEEBF}" type="datetimeFigureOut">
              <a:rPr kumimoji="1" lang="ja-JP" altLang="en-US" smtClean="0"/>
              <a:t>2021/8/27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F40CB-34B6-4337-A9D8-C778D6C6896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4A720CE-0E80-4D5B-94E2-5C4BCE4AEEBF}" type="datetimeFigureOut">
              <a:rPr kumimoji="1" lang="ja-JP" altLang="en-US" smtClean="0"/>
              <a:t>2021/8/27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85F40CB-34B6-4337-A9D8-C778D6C6896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89037"/>
            <a:ext cx="9144000" cy="1728192"/>
          </a:xfrm>
        </p:spPr>
        <p:txBody>
          <a:bodyPr>
            <a:noAutofit/>
          </a:bodyPr>
          <a:lstStyle/>
          <a:p>
            <a:r>
              <a:rPr kumimoji="1" lang="en-US" altLang="ja-JP" sz="4800" b="1" dirty="0" smtClean="0">
                <a:solidFill>
                  <a:srgbClr val="FF0000"/>
                </a:solidFill>
              </a:rPr>
              <a:t>FM</a:t>
            </a:r>
            <a:r>
              <a:rPr kumimoji="1" lang="ja-JP" altLang="en-US" sz="4800" b="1" dirty="0" smtClean="0">
                <a:solidFill>
                  <a:srgbClr val="FF0000"/>
                </a:solidFill>
              </a:rPr>
              <a:t>ラジオ「ちくほうひとダイヤ」</a:t>
            </a:r>
            <a:r>
              <a:rPr kumimoji="1" lang="en-US" altLang="ja-JP" sz="4800" b="1" smtClean="0">
                <a:solidFill>
                  <a:srgbClr val="FF0000"/>
                </a:solidFill>
              </a:rPr>
              <a:t/>
            </a:r>
            <a:br>
              <a:rPr kumimoji="1" lang="en-US" altLang="ja-JP" sz="4800" b="1" smtClean="0">
                <a:solidFill>
                  <a:srgbClr val="FF0000"/>
                </a:solidFill>
              </a:rPr>
            </a:br>
            <a:r>
              <a:rPr lang="en-US" altLang="ja-JP" sz="4800" b="1" smtClean="0">
                <a:solidFill>
                  <a:srgbClr val="FF0000"/>
                </a:solidFill>
              </a:rPr>
              <a:t>vol.246</a:t>
            </a:r>
            <a:endParaRPr kumimoji="1" lang="ja-JP" altLang="en-US" sz="4800" b="1" dirty="0">
              <a:solidFill>
                <a:srgbClr val="FF0000"/>
              </a:solidFill>
            </a:endParaRPr>
          </a:p>
        </p:txBody>
      </p:sp>
      <p:sp>
        <p:nvSpPr>
          <p:cNvPr id="15" name="サブタイトル 2"/>
          <p:cNvSpPr>
            <a:spLocks noGrp="1"/>
          </p:cNvSpPr>
          <p:nvPr>
            <p:ph type="subTitle" idx="1"/>
          </p:nvPr>
        </p:nvSpPr>
        <p:spPr>
          <a:xfrm>
            <a:off x="32048" y="2436747"/>
            <a:ext cx="9144000" cy="796511"/>
          </a:xfrm>
        </p:spPr>
        <p:txBody>
          <a:bodyPr>
            <a:noAutofit/>
          </a:bodyPr>
          <a:lstStyle/>
          <a:p>
            <a:r>
              <a:rPr lang="en-US" altLang="ja-JP" sz="4400" b="1" dirty="0" smtClean="0">
                <a:solidFill>
                  <a:schemeClr val="tx1"/>
                </a:solidFill>
              </a:rPr>
              <a:t>『</a:t>
            </a:r>
            <a:r>
              <a:rPr lang="ja-JP" altLang="en-US" sz="4400" b="1" dirty="0" smtClean="0">
                <a:solidFill>
                  <a:schemeClr val="tx1"/>
                </a:solidFill>
              </a:rPr>
              <a:t>直方発の音楽アカデミー</a:t>
            </a:r>
            <a:r>
              <a:rPr lang="en-US" altLang="ja-JP" sz="4400" b="1" dirty="0" smtClean="0">
                <a:solidFill>
                  <a:schemeClr val="tx1"/>
                </a:solidFill>
              </a:rPr>
              <a:t>』</a:t>
            </a:r>
            <a:endParaRPr lang="en-US" altLang="ja-JP" sz="4400" b="1" dirty="0" smtClean="0">
              <a:solidFill>
                <a:schemeClr val="tx1"/>
              </a:solidFill>
            </a:endParaRP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1403648" y="404664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dirty="0"/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1187624" y="389037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dirty="0"/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1547664" y="3573016"/>
            <a:ext cx="7200800" cy="20813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800" b="1" dirty="0">
                <a:solidFill>
                  <a:schemeClr val="accent3">
                    <a:lumMod val="75000"/>
                  </a:schemeClr>
                </a:solidFill>
              </a:rPr>
              <a:t>　</a:t>
            </a:r>
            <a:r>
              <a:rPr lang="ja-JP" altLang="en-US" sz="2800" b="1" dirty="0" smtClean="0">
                <a:solidFill>
                  <a:schemeClr val="accent3">
                    <a:lumMod val="75000"/>
                  </a:schemeClr>
                </a:solidFill>
              </a:rPr>
              <a:t>　ゲスト：伊佐 高吉氏・堤 秀樹氏</a:t>
            </a:r>
            <a:endParaRPr lang="en-US" altLang="ja-JP" sz="28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l"/>
            <a:r>
              <a:rPr lang="ja-JP" altLang="en-US" sz="2800" b="1" dirty="0">
                <a:solidFill>
                  <a:schemeClr val="accent3">
                    <a:lumMod val="75000"/>
                  </a:schemeClr>
                </a:solidFill>
              </a:rPr>
              <a:t>　</a:t>
            </a:r>
            <a:r>
              <a:rPr lang="ja-JP" altLang="en-US" sz="2800" b="1" dirty="0" smtClean="0">
                <a:solidFill>
                  <a:schemeClr val="accent3">
                    <a:lumMod val="75000"/>
                  </a:schemeClr>
                </a:solidFill>
              </a:rPr>
              <a:t>　（ユメミルコドモネアカデミープロデューサー）</a:t>
            </a:r>
            <a:endParaRPr lang="en-US" altLang="ja-JP" sz="28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l"/>
            <a:r>
              <a:rPr lang="ja-JP" altLang="en-US" sz="2800" b="1" dirty="0" smtClean="0">
                <a:solidFill>
                  <a:schemeClr val="accent3">
                    <a:lumMod val="75000"/>
                  </a:schemeClr>
                </a:solidFill>
              </a:rPr>
              <a:t>　　　　　　</a:t>
            </a:r>
          </a:p>
          <a:p>
            <a:pPr algn="l"/>
            <a:endParaRPr lang="en-US" altLang="ja-JP" sz="27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58720" y="5733256"/>
            <a:ext cx="869065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/>
              <a:t>FM</a:t>
            </a:r>
            <a:r>
              <a:rPr lang="ja-JP" altLang="en-US" sz="1400" dirty="0"/>
              <a:t>ラジオ「ひとづくりがまちづくり ちくほうひとダイヤ」</a:t>
            </a:r>
          </a:p>
          <a:p>
            <a:r>
              <a:rPr kumimoji="1" lang="ja-JP" altLang="en-US" sz="1400" dirty="0" smtClean="0"/>
              <a:t>毎週木曜日</a:t>
            </a:r>
            <a:r>
              <a:rPr kumimoji="1" lang="en-US" altLang="ja-JP" sz="1400" dirty="0" smtClean="0"/>
              <a:t>18</a:t>
            </a:r>
            <a:r>
              <a:rPr kumimoji="1" lang="ja-JP" altLang="en-US" sz="1400" dirty="0" smtClean="0"/>
              <a:t>時</a:t>
            </a:r>
            <a:r>
              <a:rPr kumimoji="1" lang="en-US" altLang="ja-JP" sz="1400" dirty="0" smtClean="0"/>
              <a:t>-19</a:t>
            </a:r>
            <a:r>
              <a:rPr kumimoji="1" lang="ja-JP" altLang="en-US" sz="1400" dirty="0" smtClean="0"/>
              <a:t>時</a:t>
            </a:r>
            <a:endParaRPr kumimoji="1" lang="en-US" altLang="ja-JP" sz="1400" dirty="0" smtClean="0"/>
          </a:p>
          <a:p>
            <a:r>
              <a:rPr kumimoji="1" lang="ja-JP" altLang="en-US" sz="1400" dirty="0" smtClean="0"/>
              <a:t>直鞍エリアのコミュニティ</a:t>
            </a:r>
            <a:r>
              <a:rPr kumimoji="1" lang="en-US" altLang="ja-JP" sz="1400" dirty="0" smtClean="0"/>
              <a:t>FM</a:t>
            </a:r>
            <a:r>
              <a:rPr kumimoji="1" lang="ja-JP" altLang="en-US" sz="1400" dirty="0" err="1" smtClean="0"/>
              <a:t>ちょっくらじお</a:t>
            </a:r>
            <a:r>
              <a:rPr kumimoji="1" lang="ja-JP" altLang="en-US" sz="1400" dirty="0" smtClean="0"/>
              <a:t>（</a:t>
            </a:r>
            <a:r>
              <a:rPr kumimoji="1" lang="en-US" altLang="ja-JP" sz="1400" dirty="0" smtClean="0"/>
              <a:t>86.1MHz</a:t>
            </a:r>
            <a:r>
              <a:rPr kumimoji="1" lang="ja-JP" altLang="en-US" sz="1400" dirty="0" smtClean="0"/>
              <a:t>）にて放送中。インターネット放送はリスラジにてお聴き頂けます。</a:t>
            </a:r>
            <a:endParaRPr kumimoji="1" lang="ja-JP" altLang="en-US" sz="1400" dirty="0"/>
          </a:p>
        </p:txBody>
      </p:sp>
      <p:sp>
        <p:nvSpPr>
          <p:cNvPr id="7" name="正方形/長方形 6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3657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2360</TotalTime>
  <Words>53</Words>
  <Application>Microsoft Office PowerPoint</Application>
  <PresentationFormat>画面に合わせる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ウェーブ</vt:lpstr>
      <vt:lpstr>FMラジオ「ちくほうひとダイヤ」 vol.246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のおがた産業まつり２０１５・ザ・ラジオ</dc:title>
  <dc:creator>Owner</dc:creator>
  <cp:lastModifiedBy>Owner</cp:lastModifiedBy>
  <cp:revision>108</cp:revision>
  <cp:lastPrinted>2015-11-27T07:17:52Z</cp:lastPrinted>
  <dcterms:created xsi:type="dcterms:W3CDTF">2015-11-24T07:11:31Z</dcterms:created>
  <dcterms:modified xsi:type="dcterms:W3CDTF">2021-08-27T07:34:44Z</dcterms:modified>
</cp:coreProperties>
</file>